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FFFF99"/>
    <a:srgbClr val="CEF315"/>
    <a:srgbClr val="8595E7"/>
    <a:srgbClr val="00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88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63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62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7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8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6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75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9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4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730">
              <a:srgbClr val="ADFFDE"/>
            </a:gs>
            <a:gs pos="0">
              <a:srgbClr val="00FF99"/>
            </a:gs>
            <a:gs pos="10180">
              <a:srgbClr val="8595E7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A830-4668-47E3-A081-5AD3A4F466A0}" type="datetimeFigureOut">
              <a:rPr kumimoji="1" lang="ja-JP" altLang="en-US" smtClean="0"/>
              <a:t>2025/8/19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9B685-9F73-4CCB-B9F4-2FAE030C1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0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4" y="-859"/>
            <a:ext cx="6858594" cy="990685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E8416FF-B51A-4EED-834B-7011D3A0681D}"/>
              </a:ext>
            </a:extLst>
          </p:cNvPr>
          <p:cNvSpPr/>
          <p:nvPr/>
        </p:nvSpPr>
        <p:spPr>
          <a:xfrm>
            <a:off x="0" y="-1"/>
            <a:ext cx="6858000" cy="13163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6091A81-E0BD-400B-9043-609A23214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8496"/>
            <a:ext cx="6858000" cy="90400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95AAB2A-29D6-41F8-B7D7-972933BF9898}"/>
              </a:ext>
            </a:extLst>
          </p:cNvPr>
          <p:cNvSpPr txBox="1"/>
          <p:nvPr/>
        </p:nvSpPr>
        <p:spPr>
          <a:xfrm>
            <a:off x="354931" y="3179835"/>
            <a:ext cx="6710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開催</a:t>
            </a:r>
            <a:r>
              <a:rPr kumimoji="1" lang="ja-JP" altLang="en-US" sz="2000" dirty="0"/>
              <a:t>日時　</a:t>
            </a:r>
            <a:r>
              <a:rPr kumimoji="1" lang="en-US" altLang="ja-JP" sz="2400" b="1" dirty="0" smtClean="0"/>
              <a:t>2026</a:t>
            </a:r>
            <a:r>
              <a:rPr kumimoji="1" lang="ja-JP" altLang="en-US" sz="2400" b="1" dirty="0" smtClean="0"/>
              <a:t>年</a:t>
            </a:r>
            <a:r>
              <a:rPr kumimoji="1" lang="en-US" altLang="ja-JP" sz="2400" b="1" dirty="0"/>
              <a:t>3</a:t>
            </a:r>
            <a:r>
              <a:rPr kumimoji="1" lang="ja-JP" altLang="en-US" sz="2400" b="1" dirty="0" smtClean="0"/>
              <a:t>月</a:t>
            </a:r>
            <a:r>
              <a:rPr kumimoji="1" lang="en-US" altLang="ja-JP" sz="2400" b="1" dirty="0" smtClean="0"/>
              <a:t>7</a:t>
            </a:r>
            <a:r>
              <a:rPr kumimoji="1" lang="ja-JP" altLang="en-US" sz="2400" b="1" dirty="0" smtClean="0"/>
              <a:t>日</a:t>
            </a:r>
            <a:r>
              <a:rPr kumimoji="1" lang="ja-JP" altLang="en-US" sz="2400" b="1" dirty="0"/>
              <a:t>（土）</a:t>
            </a:r>
            <a:r>
              <a:rPr kumimoji="1" lang="en-US" altLang="ja-JP" sz="2000" dirty="0" smtClean="0"/>
              <a:t>12</a:t>
            </a:r>
            <a:r>
              <a:rPr kumimoji="1" lang="ja-JP" altLang="en-US" sz="2000" dirty="0" smtClean="0"/>
              <a:t>時</a:t>
            </a:r>
            <a:r>
              <a:rPr kumimoji="1" lang="en-US" altLang="ja-JP" sz="2000" dirty="0" smtClean="0"/>
              <a:t>50</a:t>
            </a:r>
            <a:r>
              <a:rPr kumimoji="1" lang="ja-JP" altLang="en-US" sz="2000" dirty="0" smtClean="0"/>
              <a:t>分</a:t>
            </a:r>
            <a:r>
              <a:rPr kumimoji="1" lang="ja-JP" altLang="en-US" sz="2000" dirty="0" smtClean="0"/>
              <a:t>開始</a:t>
            </a:r>
            <a:endParaRPr kumimoji="1" lang="en-US" altLang="ja-JP" sz="2000" dirty="0" smtClean="0"/>
          </a:p>
          <a:p>
            <a:endParaRPr kumimoji="1" lang="en-US" altLang="ja-JP" sz="500" dirty="0" smtClean="0"/>
          </a:p>
          <a:p>
            <a:r>
              <a:rPr kumimoji="1" lang="ja-JP" altLang="en-US" sz="2000" dirty="0"/>
              <a:t>開催方法　</a:t>
            </a:r>
            <a:r>
              <a:rPr kumimoji="1" lang="en-US" altLang="ja-JP" sz="2000" dirty="0"/>
              <a:t>Zoom</a:t>
            </a:r>
            <a:r>
              <a:rPr kumimoji="1" lang="ja-JP" altLang="en-US" sz="2000" dirty="0"/>
              <a:t>ウェビナーによる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説明会</a:t>
            </a:r>
            <a:endParaRPr kumimoji="1" lang="en-US" altLang="ja-JP" sz="2000" dirty="0"/>
          </a:p>
          <a:p>
            <a:endParaRPr kumimoji="1" lang="en-US" altLang="ja-JP" sz="100" dirty="0"/>
          </a:p>
          <a:p>
            <a:endParaRPr kumimoji="1" lang="en-US" altLang="ja-JP" sz="500" dirty="0"/>
          </a:p>
          <a:p>
            <a:r>
              <a:rPr kumimoji="1" lang="ja-JP" altLang="en-US" sz="2000" dirty="0" smtClean="0"/>
              <a:t>対　　象</a:t>
            </a: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病院</a:t>
            </a:r>
            <a:r>
              <a:rPr kumimoji="1" lang="ja-JP" altLang="en-US" sz="2000" dirty="0"/>
              <a:t>薬剤師を志望する</a:t>
            </a:r>
            <a:r>
              <a:rPr kumimoji="1" lang="ja-JP" altLang="en-US" sz="2000" dirty="0" smtClean="0"/>
              <a:t>薬学部５年生</a:t>
            </a:r>
            <a:r>
              <a:rPr kumimoji="1" lang="ja-JP" altLang="en-US" sz="2000" dirty="0"/>
              <a:t>以上</a:t>
            </a:r>
            <a:r>
              <a:rPr kumimoji="1" lang="ja-JP" altLang="en-US" sz="2000" dirty="0" smtClean="0"/>
              <a:t>の</a:t>
            </a:r>
            <a:endParaRPr kumimoji="1" lang="en-US" altLang="ja-JP" sz="20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学生</a:t>
            </a:r>
            <a:r>
              <a:rPr kumimoji="1" lang="ja-JP" altLang="en-US" sz="2000" dirty="0"/>
              <a:t>、</a:t>
            </a:r>
            <a:r>
              <a:rPr kumimoji="1" lang="ja-JP" altLang="en-US" sz="2000" dirty="0" smtClean="0"/>
              <a:t>既卒者</a:t>
            </a:r>
            <a:endParaRPr kumimoji="1" lang="en-US" altLang="ja-JP" sz="2000" dirty="0"/>
          </a:p>
          <a:p>
            <a:r>
              <a:rPr kumimoji="1" lang="ja-JP" altLang="en-US" sz="2000" dirty="0"/>
              <a:t>　　　　　復職・転職を希望する</a:t>
            </a:r>
            <a:r>
              <a:rPr kumimoji="1" lang="ja-JP" altLang="en-US" sz="2000" dirty="0" smtClean="0"/>
              <a:t>薬剤師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　　  （４年生以下</a:t>
            </a:r>
            <a:r>
              <a:rPr kumimoji="1" lang="en-US" altLang="ja-JP" sz="2000" dirty="0" smtClean="0"/>
              <a:t>､</a:t>
            </a:r>
            <a:r>
              <a:rPr kumimoji="1" lang="ja-JP" altLang="en-US" sz="2000" dirty="0" smtClean="0"/>
              <a:t>保護者は視聴のみの参加可能</a:t>
            </a:r>
            <a:r>
              <a:rPr kumimoji="1" lang="ja-JP" altLang="en-US" sz="2200" dirty="0" smtClean="0"/>
              <a:t>）</a:t>
            </a:r>
            <a:endParaRPr kumimoji="1" lang="ja-JP" altLang="en-US" sz="2200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C75A864-5EC3-428D-8F9A-F1879872D383}"/>
              </a:ext>
            </a:extLst>
          </p:cNvPr>
          <p:cNvSpPr/>
          <p:nvPr/>
        </p:nvSpPr>
        <p:spPr>
          <a:xfrm>
            <a:off x="354931" y="5379720"/>
            <a:ext cx="6189952" cy="26812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97772A1-3399-4AF5-86CC-D139D8150055}"/>
              </a:ext>
            </a:extLst>
          </p:cNvPr>
          <p:cNvSpPr txBox="1"/>
          <p:nvPr/>
        </p:nvSpPr>
        <p:spPr>
          <a:xfrm>
            <a:off x="34787" y="226938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2060"/>
                </a:solidFill>
              </a:rPr>
              <a:t>富山県内約２０施設の</a:t>
            </a:r>
            <a:r>
              <a:rPr kumimoji="1" lang="ja-JP" altLang="en-US" sz="2000" dirty="0">
                <a:solidFill>
                  <a:srgbClr val="002060"/>
                </a:solidFill>
              </a:rPr>
              <a:t>病院が参加</a:t>
            </a:r>
            <a:r>
              <a:rPr kumimoji="1" lang="ja-JP" altLang="en-US" sz="2000" dirty="0" smtClean="0">
                <a:solidFill>
                  <a:srgbClr val="002060"/>
                </a:solidFill>
              </a:rPr>
              <a:t>する合同</a:t>
            </a:r>
            <a:r>
              <a:rPr kumimoji="1" lang="ja-JP" altLang="en-US" sz="2000" dirty="0">
                <a:solidFill>
                  <a:srgbClr val="002060"/>
                </a:solidFill>
              </a:rPr>
              <a:t>就職</a:t>
            </a:r>
            <a:r>
              <a:rPr kumimoji="1" lang="ja-JP" altLang="en-US" sz="2000" dirty="0" smtClean="0">
                <a:solidFill>
                  <a:srgbClr val="002060"/>
                </a:solidFill>
              </a:rPr>
              <a:t>説明会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600" dirty="0" smtClean="0">
                <a:solidFill>
                  <a:srgbClr val="002060"/>
                </a:solidFill>
              </a:rPr>
              <a:t>今年</a:t>
            </a:r>
            <a:r>
              <a:rPr kumimoji="1" lang="ja-JP" altLang="en-US" sz="2600" dirty="0">
                <a:solidFill>
                  <a:srgbClr val="002060"/>
                </a:solidFill>
              </a:rPr>
              <a:t>も</a:t>
            </a:r>
            <a:r>
              <a:rPr kumimoji="1" lang="en-US" altLang="ja-JP" sz="2600" dirty="0" smtClean="0">
                <a:solidFill>
                  <a:srgbClr val="002060"/>
                </a:solidFill>
              </a:rPr>
              <a:t>Web</a:t>
            </a:r>
            <a:r>
              <a:rPr kumimoji="1" lang="ja-JP" altLang="en-US" sz="2600" dirty="0">
                <a:solidFill>
                  <a:srgbClr val="002060"/>
                </a:solidFill>
              </a:rPr>
              <a:t>で開催します！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479AF2-4D6E-413A-8A86-B13873849284}"/>
              </a:ext>
            </a:extLst>
          </p:cNvPr>
          <p:cNvSpPr txBox="1"/>
          <p:nvPr/>
        </p:nvSpPr>
        <p:spPr>
          <a:xfrm>
            <a:off x="528676" y="5392310"/>
            <a:ext cx="5939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　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プログラム</a:t>
            </a:r>
            <a:endParaRPr kumimoji="1" lang="en-US" altLang="ja-JP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</a:t>
            </a:r>
            <a:r>
              <a:rPr kumimoji="1"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12:50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　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富山県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病院薬剤師会会長　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挨拶</a:t>
            </a:r>
            <a:endParaRPr kumimoji="1" lang="en-US" altLang="ja-JP" sz="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13:00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～　病院</a:t>
            </a:r>
            <a:r>
              <a:rPr kumimoji="1" lang="ja-JP" alt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毎の紹介</a:t>
            </a:r>
            <a:r>
              <a:rPr kumimoji="1" lang="ja-JP" alt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プレゼンテーション</a:t>
            </a:r>
            <a:endParaRPr kumimoji="1" lang="en-US" altLang="ja-JP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en-US" altLang="ja-JP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※</a:t>
            </a:r>
            <a:r>
              <a:rPr kumimoji="1" lang="ja-JP" altLang="en-US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タイムテーブル等の詳細なスケジュール</a:t>
            </a:r>
            <a:r>
              <a:rPr kumimoji="1" lang="ja-JP" altLang="en-US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については</a:t>
            </a:r>
            <a:endParaRPr kumimoji="1" lang="en-US" altLang="ja-JP" sz="17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参加</a:t>
            </a:r>
            <a:r>
              <a:rPr kumimoji="1" lang="ja-JP" altLang="en-US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病院決定後にご案内いたします</a:t>
            </a:r>
            <a:endParaRPr kumimoji="1" lang="en-US" altLang="ja-JP" sz="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5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en-US" altLang="ja-JP" sz="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終了後</a:t>
            </a:r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のアンケートで各病院への資料請求・</a:t>
            </a:r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見学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希望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等</a:t>
            </a:r>
            <a:endParaRPr kumimoji="1" lang="en-US" altLang="ja-JP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の</a:t>
            </a:r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申し込み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ができます</a:t>
            </a:r>
            <a:endParaRPr kumimoji="1" lang="en-US" altLang="ja-JP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ja-JP" altLang="en-US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オンデマンド</a:t>
            </a:r>
            <a:r>
              <a:rPr kumimoji="1" lang="ja-JP" altLang="en-US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配信を予定しています</a:t>
            </a:r>
            <a:r>
              <a:rPr kumimoji="1" lang="ja-JP" altLang="en-US" sz="1700" b="1" dirty="0"/>
              <a:t>　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B8C8A0-5C01-4BFC-8BB0-0EBC803CA56A}"/>
              </a:ext>
            </a:extLst>
          </p:cNvPr>
          <p:cNvSpPr txBox="1"/>
          <p:nvPr/>
        </p:nvSpPr>
        <p:spPr>
          <a:xfrm>
            <a:off x="69574" y="814216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2026</a:t>
            </a:r>
            <a:r>
              <a:rPr kumimoji="1" lang="ja-JP" altLang="en-U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年</a:t>
            </a:r>
            <a:r>
              <a:rPr kumimoji="1" lang="en-US" altLang="ja-JP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r>
              <a:rPr kumimoji="1" lang="ja-JP" altLang="en-U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月参加申し込み受付</a:t>
            </a:r>
            <a:r>
              <a:rPr kumimoji="1" lang="ja-JP" altLang="en-US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開始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CDF2F2-E5DC-4832-AF02-1241D6B6B462}"/>
              </a:ext>
            </a:extLst>
          </p:cNvPr>
          <p:cNvSpPr txBox="1"/>
          <p:nvPr/>
        </p:nvSpPr>
        <p:spPr>
          <a:xfrm>
            <a:off x="2809461" y="8642791"/>
            <a:ext cx="404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主催（一社）富山県</a:t>
            </a:r>
            <a:r>
              <a:rPr kumimoji="1" lang="ja-JP" altLang="en-US" sz="2000" b="1" dirty="0">
                <a:solidFill>
                  <a:schemeClr val="bg1">
                    <a:lumMod val="95000"/>
                  </a:schemeClr>
                </a:solidFill>
              </a:rPr>
              <a:t>病院</a:t>
            </a:r>
            <a:r>
              <a:rPr kumimoji="1" lang="ja-JP" altLang="en-US" sz="2000" b="1" dirty="0" smtClean="0">
                <a:solidFill>
                  <a:schemeClr val="bg1">
                    <a:lumMod val="95000"/>
                  </a:schemeClr>
                </a:solidFill>
              </a:rPr>
              <a:t>薬剤師会</a:t>
            </a:r>
            <a:endParaRPr kumimoji="1" lang="ja-JP" alt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2931D5-370E-4EDA-A43B-762B5E16ACD4}"/>
              </a:ext>
            </a:extLst>
          </p:cNvPr>
          <p:cNvSpPr txBox="1"/>
          <p:nvPr/>
        </p:nvSpPr>
        <p:spPr>
          <a:xfrm>
            <a:off x="34193" y="134949"/>
            <a:ext cx="68585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【</a:t>
            </a:r>
            <a:r>
              <a:rPr kumimoji="1" lang="ja-JP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開催予告</a:t>
            </a:r>
            <a:r>
              <a:rPr kumimoji="1" lang="en-US" altLang="ja-JP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】</a:t>
            </a:r>
          </a:p>
          <a:p>
            <a:endParaRPr kumimoji="1" lang="en-US" altLang="ja-JP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kumimoji="1" lang="ja-JP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富山県</a:t>
            </a:r>
            <a:r>
              <a:rPr kumimoji="1" lang="ja-JP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病院薬剤師</a:t>
            </a:r>
            <a:r>
              <a:rPr kumimoji="1" lang="en-US" altLang="ja-JP" sz="3000" b="1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kumimoji="1" lang="ja-JP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就職説明会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7772A1-3399-4AF5-86CC-D139D8150055}"/>
              </a:ext>
            </a:extLst>
          </p:cNvPr>
          <p:cNvSpPr txBox="1"/>
          <p:nvPr/>
        </p:nvSpPr>
        <p:spPr>
          <a:xfrm>
            <a:off x="248028" y="1486515"/>
            <a:ext cx="662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富山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病院薬剤師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として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輝こう！</a:t>
            </a:r>
          </a:p>
        </p:txBody>
      </p:sp>
    </p:spTree>
    <p:extLst>
      <p:ext uri="{BB962C8B-B14F-4D97-AF65-F5344CB8AC3E}">
        <p14:creationId xmlns:p14="http://schemas.microsoft.com/office/powerpoint/2010/main" val="155510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7095</TotalTime>
  <Words>201</Words>
  <Application>Microsoft Office PowerPoint</Application>
  <PresentationFormat>A4 210 x 297 mm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wakida masayuki</dc:creator>
  <cp:lastModifiedBy>富山市民病院</cp:lastModifiedBy>
  <cp:revision>37</cp:revision>
  <cp:lastPrinted>2022-01-04T05:04:46Z</cp:lastPrinted>
  <dcterms:created xsi:type="dcterms:W3CDTF">2020-12-29T01:00:19Z</dcterms:created>
  <dcterms:modified xsi:type="dcterms:W3CDTF">2025-08-19T06:53:43Z</dcterms:modified>
</cp:coreProperties>
</file>